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BC65BE-E511-4E64-8DA1-CAD58ABB11AC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31B37B-D30A-45E2-AE28-0467D23E8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B3EDA4-4EB7-4BA6-96CB-24E7DBF53315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785DB6-9561-47C5-9D44-762057168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E470-4922-4824-8F55-B138E6DB5D3C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098F-33E0-42D4-9B25-C9EA53765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90B1-4EDC-43D2-A455-F68E78393854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7991-F5D9-448F-9642-77FFACD12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52DB2-35DA-4E1A-BB5A-E091AF1FC7E5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7A2E-952C-4A90-8A44-EDDA39CFA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53CB-71FC-40DA-A5A8-8B3309E6423A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BBBF-B3FD-41FA-93F8-640C9E8A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5F92-DBF0-4274-824F-88A1914E5693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76B9-8966-4D38-B215-C53E531DE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1E4B-7AEA-438A-A0EF-8C02CC371941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D85D-E122-4326-A244-BE37551DE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F625-D293-46F4-8985-674A0D81EC8A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8310-167C-4386-99EE-2A6DD77B3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A9B7B-759C-4ED3-A9A0-6908F6C266C6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7C20-9940-4664-B8F6-39246C6CD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F75E-E48D-4799-B184-B2434BEA5132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C0C7-14B8-4245-912B-53CEAF51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D3EB-254C-41BF-8120-3619B5622ADB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001E-75A8-4D92-B2A8-7346D6DA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A25E-3323-4C5A-9B65-98CED4C7F329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199F-FAE6-49C2-AD56-9C17B8552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27B83-0DD7-4FBD-AB11-986183B99ABA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0EC00D-9DB3-4999-8435-876744AFC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Homologous and Analagous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Comparative Morphology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Analogous Structures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302125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smtClean="0"/>
              <a:t>Structures with similar </a:t>
            </a:r>
            <a:r>
              <a:rPr lang="en-US" u="sng" smtClean="0"/>
              <a:t>function</a:t>
            </a:r>
            <a:r>
              <a:rPr lang="en-US" smtClean="0"/>
              <a:t> but different internal structure, development (bird wing and insect wings, dolphin fin and shark fin)</a:t>
            </a:r>
          </a:p>
          <a:p>
            <a:pPr marL="990600" lvl="1" indent="-533400">
              <a:buFontTx/>
              <a:buNone/>
            </a:pPr>
            <a:r>
              <a:rPr lang="en-US" smtClean="0"/>
              <a:t>Does </a:t>
            </a:r>
            <a:r>
              <a:rPr lang="en-US" b="1" u="sng" smtClean="0"/>
              <a:t>NOT </a:t>
            </a:r>
            <a:r>
              <a:rPr lang="en-US" smtClean="0"/>
              <a:t>show evolutionary relationships</a:t>
            </a:r>
          </a:p>
          <a:p>
            <a:pPr marL="990600" lvl="1" indent="-533400">
              <a:buFontTx/>
              <a:buNone/>
            </a:pPr>
            <a:r>
              <a:rPr lang="en-US" smtClean="0"/>
              <a:t>Why similar in structure?</a:t>
            </a:r>
          </a:p>
        </p:txBody>
      </p:sp>
      <p:pic>
        <p:nvPicPr>
          <p:cNvPr id="16387" name="Picture 2" descr="http://www.citruscollege.edu/lc/biology/PublishingImages/0345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962400"/>
            <a:ext cx="5638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Comparative Morphology</a:t>
            </a:r>
            <a:r>
              <a:rPr lang="en-US" sz="4000" smtClean="0"/>
              <a:t>-</a:t>
            </a:r>
            <a:br>
              <a:rPr lang="en-US" sz="4000" smtClean="0"/>
            </a:br>
            <a:r>
              <a:rPr lang="en-US" sz="4000" smtClean="0"/>
              <a:t>Homologous Structures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Structural similarities among organism</a:t>
            </a:r>
          </a:p>
          <a:p>
            <a:pPr marL="990600" lvl="1" indent="-533400"/>
            <a:r>
              <a:rPr lang="en-US" b="1" u="sng" smtClean="0"/>
              <a:t>Homologous structures</a:t>
            </a:r>
            <a:r>
              <a:rPr lang="en-US" smtClean="0"/>
              <a:t> – similar structure, different function (dog leg, whale flipper, Bird wing)</a:t>
            </a:r>
            <a:r>
              <a:rPr lang="en-US" sz="3200" smtClean="0"/>
              <a:t> </a:t>
            </a:r>
          </a:p>
          <a:p>
            <a:pPr marL="990600" lvl="1" indent="-533400"/>
            <a:r>
              <a:rPr lang="en-US" sz="3200" smtClean="0"/>
              <a:t>Shows evolutionary relationship, origin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648200"/>
            <a:ext cx="5943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60</Words>
  <Application>Microsoft Macintosh PowerPoint</Application>
  <PresentationFormat>On-screen Show (4:3)</PresentationFormat>
  <Paragraphs>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Homologous and Analagous Structures</vt:lpstr>
      <vt:lpstr>Comparative Morphology Analogous Structures</vt:lpstr>
      <vt:lpstr>Comparative Morphology- Homologous Structures</vt:lpstr>
    </vt:vector>
  </TitlesOfParts>
  <Company>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Homologous and Analagous Structures</dc:title>
  <dc:creator>Phillip Powell</dc:creator>
  <cp:lastModifiedBy>Valued Gateway Client</cp:lastModifiedBy>
  <cp:revision>1</cp:revision>
  <cp:lastPrinted>2013-09-26T12:02:07Z</cp:lastPrinted>
  <dcterms:created xsi:type="dcterms:W3CDTF">2013-09-26T11:59:42Z</dcterms:created>
  <dcterms:modified xsi:type="dcterms:W3CDTF">2014-09-15T14:25:20Z</dcterms:modified>
</cp:coreProperties>
</file>